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ANH EM CỨ XIN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Khi dâng câu kinh hãy nguyện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là: Danh Cha sáng ngời Triều Đại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mau tới, Thánh ý mọi nơi địa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thượng giới. Xin Cha mỗi ngày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lương thực, tha tội nhân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đừng để sa ngã, giữ chúng gìn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khỏi mọi gian tà.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ANH EM CỨ XIN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Anh em cứ xin thì sẽ được.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Anh em cứ tìm thì sẽ thấy.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Nếu cứ gõ cửa thì sẽ mở cho.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Vì nếu ai xin thì sẽ được. Và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nếu ai tìm thì sẽ thấy. Nếu ai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gõ cửa thì sẽ mở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ANH EM CỨ XIN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Ai trong anh em có một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bạn, ban đêm đến nhà mượn vài cái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bánh, đãi khách đường xa mà bị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chối? Anh em biết là dẫu ai chủ nhà,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dậy cho vay vì tình bạn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hữu, thì cũng giúp cho khỏi họ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quấy rầy.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ANH EM CỨ XIN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Anh em cứ xin thì sẽ được.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Anh em cứ tìm thì sẽ thấy.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Nếu cứ gõ cửa thì sẽ mở cho.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Vì nếu ai xin thì sẽ được. Và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nếu ai tìm thì sẽ thấy. Nếu ai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gõ cửa thì sẽ mở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ANH EM CỨ XIN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Ai trong anh em nếu là mẹ cha,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 cái nhà mà chẳng đưa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cá, lấy rắn mà cho mặc kệ lòng nó?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Anh em vốn là thế nhân gian tà,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nhưng mà cho con toàn điều quý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giá, thì huống chi Cha trọn lành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ANH EM CỨ XIN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Anh em cứ xin thì sẽ được.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Anh em cứ tìm thì sẽ thấy.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Nếu cứ gõ cửa thì sẽ mở cho.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Vì nếu ai xin thì sẽ được. Và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nếu ai tìm thì sẽ thấy. Nếu ai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gõ cửa thì sẽ mở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ANH EM CỨ XIN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Tuy viên quan kia hững hờ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người, không tin Chúa Trời mà gặp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 tới, quấy mãi nài van đành chịu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xử án. Anh em biết là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 Người, đêm ngày kêu khấn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vậy Chúa sẽ, xử án minh oan để họ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ANH EM CỨ XIN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Anh em cứ xin thì sẽ được.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Anh em cứ tìm thì sẽ thấy.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Nếu cứ gõ cửa thì sẽ mở cho.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Vì nếu ai xin thì sẽ được. Và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nếu ai tìm thì sẽ thấy. Nếu ai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gõ cửa thì sẽ mở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