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MUÔN THUỞ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1. Chúa Trời tình yêu thật vô đối, xuống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trần hạ sinh hang lừa tối tăm. Vì muốn cứu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chuộc nhân thế, Chúa tự hiến thân, dãi dầu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bước chân ban phát thiên ân từng giây. Mỗi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ngày hồn con ca tụng Danh Chúa, suốt đời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ngợi khen Ân tình muôn thủa. Tình Chúa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chan hòa mến thương. Xóa nhòa vấn vương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dẫu đời gió sương giũ hết buồn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MUÔN THUỞ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Ngài ơi xin đến dắt dìu nâng đỡ vì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hồn thơ, ôi đã bao phen dại khờ. Đây bùn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nhơ, khấn xin Ngài thương tha thứ. Dù lầm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lỡ biết tin vào Chúa nhân từ. Xin Ngài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thương mau đến hộ phù dẫn lối trọn đường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đi, con sẽ không lo sợ gì. Cầu Ngài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thương, giúp con tìm theo chân lý.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Nguyện từ nay, con tìm thề luôn khắc ghi.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MUÔN THUỞ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2. Mối tình Ngài cao hơn ngàn sao sang,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thế mà trần gian lơ là quên lãng, chìm đăm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theo ngày tháng trôi, với nhiều thú vui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để rồi tả tơi khi thấy xa xôi người ơi. Gót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buồn lang thang trong chiều hoang vắng,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chỉ vì đời con mang nhiều cay đắng, cuộc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sống không một tiếng ca, quá nhiều xót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xa, vẫn còn cách xa với mối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ÂN TÌNH MUÔN THUỞ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ĐK: Ngài ơi xin đến dắt dìu nâng đỡ vì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hồn thơ, ôi đã bao phen dại khờ. Đây bùn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nhơ, khấn xin Ngài thương tha thứ. Dù lầm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lỡ biết tin vào Chúa nhân từ. Xin Ngài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thương mau đến hộ phù dẫn lối trọn đường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đi, con sẽ không lo sợ gì. Cầu Ngài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thương, giúp con tìm theo chân lý.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Nguyện từ nay, con tìm thề luôn khắc ghi.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