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ÂN TÌNH CHÚA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Ngày tháng qua đi trong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con, một năm Chúa ban bao 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lành; một năm với bốn mùa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thay đổi, một năm cuộc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bao sóng gió gian nan Chúa ơi,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xuân nay lại đến rồi.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ÂN TÌNH CHÚA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Tình thương Chúa chất ngất như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trời cao, tình thương Chúa vẫn luôn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luôn dạt dào, từ ngàn năm vững bền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như núi cao, như biển rộng. Đời con mãi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khắc dấu ân tình sâu, đời con mãi khắc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ghi ân tình Ngài trọn đời con hát bài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ca tán dương Chúa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ÂN TÌNH CHÚA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Hạt giống hôm qua gieo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đồng xa, giờ đây trổ hoa thơm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mặn mà; mùa xuân gió mới về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nắng, chợt nghe vọng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 trong thơ vắng mênh mông,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ấm êm ca dao tình đất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ÂN TÌNH CHÚA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Tình thương Chúa chất ngất như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trời cao, tình thương Chúa vẫn luôn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luôn dạt dào, từ ngàn năm vững bền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như núi cao, như biển rộng. Đời con mãi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khắc dấu ân tình sâu, đời con mãi khắc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ghi ân tình Ngài trọn đời con hát bài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ca tán dương Chúa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ÂN TÌNH CHÚA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Cuộc sống bon chen theo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thời gian, đời con lãng quên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ân tình Ngài; đời con vướng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mắc nhiều sai lỗi, giờ đây tìm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về trong hối tiếc, xin tha,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ơi, bao nhiêu là lỗi lầm.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ÂN TÌNH CHÚA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Tình thương Chúa chất ngất như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trời cao, tình thương Chúa vẫn luôn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luôn dạt dào, từ ngàn năm vững bền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như núi cao, như biển rộng. Đời con mãi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khắc dấu ân tình sâu, đời con mãi khắc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ghi ân tình Ngài trọn đời con hát bài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ca tán dương Chúa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ÂN TÌNH CHÚA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4. Còn đó bao nhiêu giọt mồ hôi,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một năm nắng mưa trên ruộng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đồng; một năm đã cấy cày vun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xới, chờ mong tình Ngài thương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ban xuống ơn thiêng, sướng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vui, hân hoan mùa lúa về.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ÂN TÌNH CHÚA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Tình thương Chúa chất ngất như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trời cao, tình thương Chúa vẫn luôn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luôn dạt dào, từ ngàn năm vững bền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như núi cao, như biển rộng. Đời con mãi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khắc dấu ân tình sâu, đời con mãi khắc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ghi ân tình Ngài trọn đời con hát bài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ca tán dương Chúa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