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ÂN TÌNH CHÚA ĐẾM SAO ĐƯỢC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Hãy nhìn xem trăng sao tinh tú, muôn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cỏ lá, Chúa ban cho muôn phước lành,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đất nẩy lộc và lúa đơm bông, muôn hoa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đã dựng nên. Cả bầu trong trời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xanh lộng gió, ân tình Chúa như mây che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cơn nắng hạ, đếm sao được những hạt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mưa rơi, đếm sao được cát biển bao la.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Mido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ÂN TÌNH CHÚA ĐẾM SAO ĐƯỢC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ĐK: Xin dâng lời ngợi ca ngợi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khen danh Chúa. Chúa Cha tác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sinh muôn loài. Ngôi Hai cứu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chuôc nhân loại. Chúa Thánh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Thần thánh hóa 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Mido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ÂN TÌNH CHÚA ĐẾM SAO ĐƯỢC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Hãy nhìn xem mưa rơi tí tách, trên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đồng lúa, với muôn cây xanh khắp rừng,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nắng trên đồng và gió đưa hương, muôn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hoa Chúa đã tặng ban. Chúa là yêu Cha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thương trần thế, ân tình Chúa cao hơn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mây trên chín tầng, lá trên rừng với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hạt sương đêm, đếm sao được lá rừng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sương đêm.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Mido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ÂN TÌNH CHÚA ĐẾM SAO ĐƯỢC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ĐK: Xin dâng lời ngợi ca ngợi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khen danh Chúa. Chúa Cha tác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sinh muôn loài. Ngôi Hai cứu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chuôc nhân loại. Chúa Thánh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Thần thánh hóa 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Mido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ÂN TÌNH CHÚA ĐẾM SAO ĐƯỢC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3. Những lời kinh con dâng lên Chúa,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muôn người thế tấu vang lên câu cảm tạ.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muôn đời là Chúa yêu thương, luôn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luôn xót thương tội nhân. Hỡi trần gian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ai đang sầu héo, tin ở Chúa luôn yêu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thương ai khốn cùng, cánh tay Ngài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nâng nhẹ đôi vai, Trái Tim Ngài che chở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yêu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Mido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ÂN TÌNH CHÚA ĐẾM SAO ĐƯỢC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ĐK: Xin dâng lời ngợi ca ngợi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khen danh Chúa. Chúa Cha tác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sinh muôn loài. Ngôi Hai cứu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chuôc nhân loại. Chúa Thánh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Thần thánh hóa 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Mido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