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Ân tình Chúa bao la, như khung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vút cao xa, trường tồn hơn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sông núi, mãnh liệt quá biển khơi.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triều sóng dâng cao, lung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ánh trăng sao, nồng nàn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mới, tràn lan bốn phương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1. Như mẹ hiền thương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con, âu yếm con nào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ngơi, từ muôn kiếp xa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xôi Chúa đã yêu con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Ân tình Chúa bao la, như khung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vút cao xa, trường tồn hơn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sông núi, mãnh liệt quá biển khơi.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triều sóng dâng cao, lung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ánh trăng sao, nồng nàn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mới, tràn lan bốn phương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Trăng vằng vặc thâu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đêm, ôi biết bao dịu êm,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yêu Chúa trao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thắm thiết hơn muôn vàn.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Ân tình Chúa bao la, như khung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vút cao xa, trường tồn hơn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sông núi, mãnh liệt quá biển khơi.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triều sóng dâng cao, lung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ánh trăng sao, nồng nàn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mới, tràn lan bốn phương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Như phượng hoàng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đỉnh non, giang cánh che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đàn con, bàn tay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khôn ngơi dẫn bước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đời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Ân tình Chúa bao la, như khung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vút cao xa, trường tồn hơn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sông núi, mãnh liệt quá biển khơi.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triều sóng dâng cao, lung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ánh trăng sao, nồng nàn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mới, tràn lan bốn phương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