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ra đi gieo hạt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lệ sầu, sẽ trở về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 màng đầy sức sống. 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vai năạng gánh gian truân,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trở về lãnh nhận phúc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Kìa bao hạt giống đã ươm mùa mới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hồng, là từng giọt máu Các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Tử Đạo Việt Nam. Dù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xiềng xích vẫn ckiên cường, dù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gục ngã vẫn coi thường.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dù vinh hoa vẫn sắt son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ra đi gieo hạt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lệ sầu, sẽ trở về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 màng đầy sức sống. 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vai năạng gánh gian truân,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trở về lãnh nhận phúc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xa xưa ấy Chúa đưa Sion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trở về, cười vui rộn rã tiếng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tưng bừng nở hoa. Tưởng như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giữa lúc mơ màng, nhịp chân vội vã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lên đàng, chan hòa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bước nhanh nhịp chân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ra đi gieo hạt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lệ sầu, sẽ trở về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 màng đầy sức sống. 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vai năạng gánh gian truân,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trở về lãnh nhận phúc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Người ta nghe thấy xứ ngoại nói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nhau rằng: Này bao kỳ công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đã đỡ vực toàn dân. Nhìn xem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nhánh lúa tươi mầu, đời thôi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bã hết u sầu, tâm thần hỷ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nỗi sướng vui tràn dâng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AI 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Ai ra đi gieo hạt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lệ sầu, sẽ trở về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 màng đầy sức sống. Ai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vai năạng gánh gian truân,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trở về lãnh nhận phúc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