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ADESTE FIDELES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Hôm nay toàn dân Chúa Trời vui mừng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chiến thắng khải hoàn hân hoan trông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Bê-lem với muôn lòng thành. Chúa ta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giáng sinh Vua vũ trụ Vua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đình. Nhân gian hỡi mau đến tôn thờ.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gian hỡi mau đến tôn thờ. Nay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muôn dân trông chờ đã sinh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Chiên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ADESTE FIDELES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Ngôi Hai kìa đã xuống trần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nhường sinh chốn hang lừa con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niềm ủi an thiết tha dịu dàng.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Quá thương yêu chúng sinh vì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đã quên mình. Nhân gian hỡi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mau đến tôn thờ. Nay Đấng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 trông chờ đã sinh làm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Chiên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