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50 NĂM HỒNG ÂN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Tình yêu Thiên Chúa đã đoái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thân hèn. Từ trời cao xanh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khắc ghi tên con. Ngọt ngào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thương kết giao duyên.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ngàn năm chẳng phôi phai.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dâng hiến, ước giao chung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50 NĂM HỒNG ÂN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Năm mươi năm, tình Chúa thắm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tươi chan hòa. Năm mươi năm, tình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mãi luôn nồng say. Hăng hái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trên đường đời phục vụ, giữa lòng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nhân thế. Theo bước chân Ngài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vẹn cuộc tình dấu yêu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50 NĂM HỒNG ÂN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Nhịp chân muôn lối, mãi bước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theo chân Ngài. Tình yêu trung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trinh thắm trái tim mê say. Đường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trần trầm kha lắm chông gai. Ngậm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ngùi chiều hôm vắng câu kinh. Lời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xưa nguyện ước, dẫn đưa con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50 NĂM HỒNG ÂN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Năm mươi năm, tình Chúa thắm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tươi chan hòa. Năm mươi năm, tình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mãi luôn nồng say. Hăng hái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trên đường đời phục vụ, giữa lòng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nhân thế. Theo bước chân Ngài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vẹn cuộc tình dấu yêu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50 NĂM HỒNG ÂN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Đầu bạc chân yếu vẫn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đong đầy. Miệt mài canh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thâu, ước thế nhân tin yêu. Mối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Ngài trao chẳng tiêu hao.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Tuổi già càng thêm thấm thiên 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Cảm tạ Thiên Chúa, đã yêu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50 NĂM HỒNG ÂN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Năm mươi năm, tình Chúa thắm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tươi chan hòa. Năm mươi năm, tình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mãi luôn nồng say. Hăng hái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trên đường đời phục vụ, giữa lòng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nhân thế. Theo bước chân Ngài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vẹn cuộc tình dấu yêu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