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tạ ơn Chúa Năm mươi năm bao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hồng ân, năm mươi năm lời tạ ơn,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năm mươi năm ơn thánh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ban. Năm mươi năm bao lời kinh,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năm mươi năm trọn niềm tin, năm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mươi năm Chúa đã giữ gìn.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ĐK: Xin tạ ơn Thiên Chúa đã xót thương mãi dắt dìu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chở che đoàn chúng con dẫu cuộc đời đổi thay Ngài ở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bên tình thương Chúa vững bền. Xin tạ ơn Chúa ngày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tháng qua, giữ trọn niềm tin hằng thiết tha, để lời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tạ ơn hoà vang mãi cảm tạ tình Chúa bao la. Năm mươi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năm bao hồng ân, năm mươi năm lời tạ ơn, năm mươi năm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ơn thánh Chúa ban. Năm mươi năm bao lời kinh, năm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mươi năm trọn niềm tin, năm mươi năm Chúa đã giữ gìn.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Năm mươi năm bao lời kinh, năm mươi năm trọn niềm tin,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năm mươi năm Chúa đã giữ gìn. Xin tạ ơn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1. Tháng năm êm đềm trôi qua theo lớp phù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sa. Bể dâu kiếp người cha ông vẫn giữ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niềm tin. Cuộc sống yên vui ở nơi quê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người đất khách, dòng đời êm ả những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tưởng đây thật là nhà. Ngờ đâu thời cuộc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đổi thay, mối hận ngàn năm dễ quên sao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đành. Vì thù oán tiên tổ ngàn xưa tiếng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người kêu than khổ đau ngập tràn. À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ĐK: Xin tạ ơn Thiên Chúa đã xót thương mãi dắt dìu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chở che đoàn chúng con dẫu cuộc đời đổi thay Ngài ở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bên tình thương Chúa vững bền. Xin tạ ơn Chúa ngày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tháng qua, giữ trọn niềm tin hằng thiết tha, để lời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tạ ơn hoà vang mãi cảm tạ tình Chúa bao la. Năm mươi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năm bao hồng ân, năm mươi năm lời tạ ơn, năm mươi năm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ơn thánh Chúa ban. Năm mươi năm bao lời kinh, năm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mươi năm trọn niềm tin, năm mươi năm Chúa đã giữ gìn.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Năm mươi năm bao lời kinh, năm mươi năm trọn niềm tin,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năm mươi năm Chúa đã giữ gìn. Xin tạ ơn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2. Tháng năm cũng dần trôi qua quá khứ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nhạt nhoà. Bắt tay đắp bồi dựng xây giáo xứ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ngày nay. Trải mấy mươi năm lớn lên trong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thương Chúa, một niềm cảm mến Chúa đã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giữ gìn dân Ngài. Trải mấy thăng trầm thời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gian, sức lực công lao biết bao con người.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Nguyện theo bước bao bậc tổ tiên, ngát làn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hương mới toả bay về trời. À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50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ĐK: Xin tạ ơn Thiên Chúa đã xót thương mãi dắt dìu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chở che đoàn chúng con dẫu cuộc đời đổi thay Ngài ở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bên tình thương Chúa vững bền. Xin tạ ơn Chúa ngày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tháng qua, giữ trọn niềm tin hằng thiết tha, để lời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tạ ơn hoà vang mãi cảm tạ tình Chúa bao la. Năm mươi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năm bao hồng ân, năm mươi năm lời tạ ơn, năm mươi năm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ơn thánh Chúa ban. Năm mươi năm bao lời kinh, năm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mươi năm trọn niềm tin, năm mươi năm Chúa đã giữ gìn.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Năm mươi năm bao lời kinh, năm mươi năm trọn niềm tin,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năm mươi năm Chúa đã giữ gìn. Xin tạ ơn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