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Vì yêu nên Chúa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TÌNH YÊU GIÁNG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người Đem hạnh phúc,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Đem bình an, Và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nhà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Sứ thần truyền tin Con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làm người trong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Trinh nữ Maria TÌNH YÊU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GIÁNG THẾ hồng ân vô giá,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làm người ở giữa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Vì yêu nên Chúa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TÌNH YÊU GIÁNG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người Đem hạnh phúc,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Đem bình an, Và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nhà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2. Đứa trẻ mừng vui nhảy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nhót trong lòng khi Mẹ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thăm bà I-sa-ve TÌNH YÊU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GIÁNG THẾ là niềm vui mới,</a:t>
            </a:r>
          </a:p>
          <a:p>
            <a:pPr algn="ctr"/>
            <a:r>
              <a:rPr sz="5800" b="1">
                <a:solidFill>
                  <a:srgbClr val="FFFFFF"/>
                </a:solidFill>
                <a:latin typeface="Arial"/>
              </a:rPr>
              <a:t>cứu độ nhân thế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Vì yêu nên Chúa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TÌNH YÊU GIÁNG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người Đem hạnh phúc,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Đem bình an, Và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nhà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3. Tiết trời mùa đông con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Chúa ra đời, sinh hạ nơi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làng Be-lem TÌNH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GIÁNG THẾ là một em bé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đem bình an đến 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Vì yêu nên Chúa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TÌNH YÊU GIÁNG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người Đem hạnh phúc,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Đem bình an, Và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nhà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Mẹ Maria dâng Chúa Giêsu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nơi đền thánh Giê-ru-sa-lem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GIÁNG THẾ trở nên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ánh sáng chiếu dọi cho khắp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bốn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Vì yêu nên Chúa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TÌNH YÊU GIÁNG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người Đem hạnh phúc,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Đem bình an, Và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nhà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5. Mẹ Maria kiếm Chúa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Giêsu nơi đền thánh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Giê-ru-sa-lem TÌNH YÊU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GIÁNG THẾ tận tâm tìm kiếm,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thi hành Thánh ý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 SỰ VUI - TÌNH YÊU GIÁNG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Vì yêu nên Chúa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TÌNH YÊU GIÁNG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người Đem hạnh phúc,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Đem bình an, Và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nhà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