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TÌNH YÊU HIẾN TẾ chấp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hy sinh, chấp nhận đóng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đinh làm hy lễ. TÌNH YÊU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TẾ biến đổi đau thương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dấu chứng tình yêu bao dung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Chúa lo buồn đổ mồ hôi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máu khi cầu nguyện trong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vườn Cây Dầu Hiến tế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thân mình làm hy lễ mới Từ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bỏ ý riêng đẹp ý Cha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TÌNH YÊU HIẾN TẾ chấp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hy sinh, chấp nhận đóng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đinh làm hy lễ. TÌNH YÊU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TẾ biến đổi đau thương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dấu chứng tình yêu bao dung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Những roi đòn vẫn còn in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dấu, Chúa nhận chịu với ngàn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đớn đau Treo trên thập hình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làm hy lễ mới Ngài chịu đóng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đinh vì cứu người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TÌNH YÊU HIẾN TẾ chấp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hy sinh, chấp nhận đóng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đinh làm hy lễ. TÌNH YÊU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TẾ biến đổi đau thương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dấu chứng tình yêu bao dung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Mão gai này vì tội con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đấy. Bao khổ hình với ngàn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đắng cay Đón lấy tủi nhục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phục hồi sự sống, phục hồi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danh dự phẩm giá nhân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TÌNH YÊU HIẾN TẾ chấp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hy sinh, chấp nhận đóng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đinh làm hy lễ. TÌNH YÊU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TẾ biến đổi đau thương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dấu chứng tình yêu bao dung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4. Vác khổ hình lên đồi Gô –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tha. Môn đệ nào thảy đều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tránh xa Hy sinh đến cùng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vì yêu nhân thế Ngài đành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dấn thân giải thoát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TÌNH YÊU HIẾN TẾ chấp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hy sinh, chấp nhận đóng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đinh làm hy lễ. TÌNH YÊU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TẾ biến đổi đau thương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dấu chứng tình yêu bao dung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Chết tiêu điều trên thập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 giá Ngắm nhìn Ngài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nhiều xót xa Yêu thương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một đời hiến tế.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toàn hiến cho sự sống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THƯƠNG - TÌNH YÊU HIẾN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TÌNH YÊU HIẾN TẾ chấp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hy sinh, chấp nhận đóng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đinh làm hy lễ. TÌNH YÊU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TẾ biến đổi đau thương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dấu chứng tình yêu bao dung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