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25 NĂM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Hai mươi lăm năm hồng ân tình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xiết bao lạ lùng (Ôi tình Chúa chứa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chan muôn trùng) Chứa chan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trùng con lấy gì mà tạ ơn mà dâng lên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(Này bài ca con xin dâng Chúa) Con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Chúa như tấm lòng con như chút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con. Xin cảm tạ ơn Ngài, xin cảm tạ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ơn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25 NĂM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Ôi Chúa ơi! Thời gian như dòng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suối này còn chảy trôi khi cạn khi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đầy. Tình Chúa vẫn luôn thắm nồng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hằng ủ ấp con chẳng khi ngừng.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Ngài như tiếng Mẹ ru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thương. Tình Ngài như sóng triều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cao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25 NĂM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Hai mươi lăm năm hồng ân tình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xiết bao lạ lùng (Ôi tình Chúa chứa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chan muôn trùng) Chứa chan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trùng con lấy gì mà tạ ơn mà dâng lên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(Này bài ca con xin dâng Chúa) Con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Chúa như tấm lòng con như chút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con. Xin cảm tạ ơn Ngài, xin cảm tạ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ơn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25 NĂM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Ôi Chúa ơi! Làm sao đếm được lá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rừng để con đếm ân huệ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trùng. Làm sao đếm được sao trời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con đếm ân huệ Chúa Trời.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như thác ngàn reo miên man.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Ngài như suối nhạc reo mênh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25 NĂM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Hai mươi lăm năm hồng ân tình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xiết bao lạ lùng (Ôi tình Chúa chứa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chan muôn trùng) Chứa chan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trùng con lấy gì mà tạ ơn mà dâng lên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(Này bài ca con xin dâng Chúa) Con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Chúa như tấm lòng con như chút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con. Xin cảm tạ ơn Ngài, xin cảm tạ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ơn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