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Ta là dân tộc,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chiên Chúa chăn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nuôi. Ta là dân tộc,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chiên Chúa chăn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nuôi.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1. Hãy phụng sự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với niềm hân hoan.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Vào trước Thiên Nhan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hạnh phúc ngập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Ta là dân tộc,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chiên Chúa chăn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nuôi. Ta là dân tộc,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chiên Chúa chăn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nuôi.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2. Chính Ngài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Đấng tác tạo nên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ta. Và tấm thân ta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thuộc Chúa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Ta là dân tộc,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chiên Chúa chăn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nuôi. Ta là dân tộc,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chiên Chúa chăn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nuôi.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3. Tấm lòng từ ái vững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bền thiên thu. Lòng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Chúa khoan nhân,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thành tín 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Ta là dân tộc,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chiên Chúa chăn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nuôi. Ta là dân tộc,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đoàn chiên Chúa chăn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nuôi.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