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Toàn địa cầu đây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từng xem thấy, xem thấy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ơn cứu độ. Chính Người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chúng ta. Alleluia!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1. Hãy hát lên một bài ca mới ngợi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mừng Thiên Chúa. Vì Người đã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thực hiện biết bao những điều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huyền diệu. Người chiến thắng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nhờ bàn tay hùng mạnh, nhờ cánh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tay rất chí thánh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Toàn địa cầu đây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từng xem thấy, xem thấy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ơn cứu độ. Chính Người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chúng ta. Alleluia!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Chúa đã từng rộng lòng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công bố tình Người cứu rỗi. Và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Người đã tỏ lộ trước dân đức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công minh Người. Người vẫn nhớ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lòng thành tín nhân hậu, từng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hứa xưa đối với Ít-ra-en.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Toàn địa cầu đây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từng xem thấy, xem thấy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ơn cứu độ. Chính Người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chúng ta. Alleluia!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Khắp thế này địa cầu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lối từng được xem thấy: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rỗi là của Chúa ta đã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 đầy. Cùng tung hô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toàn thể địa cầu, và hỉ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cất tiếng đàn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Toàn địa cầu đây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từng xem thấy, xem thấy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ơn cứu độ. Chính Người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chúng ta. Alleluia!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4. Hãy tấu vang hạc cầm réo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rắt ngợi mừng Thiên Chúa. Cùng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hòa ca điệu nhạc thiết tha với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âm hạc cầm. Kèn vang xa hòa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giọng xen tù và, hòa tiếng ca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kính Đức Chúa là Vua.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97 - ƠN CỨU ĐỘ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Toàn địa cầu đây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từng xem thấy, xem thấy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ơn cứu độ. Chính Người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chúng ta. Alleluia!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