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97 - F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Chúa đã công bố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nguồn ơn cứu độ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trước mặt toàn dân.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97 - F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Bài ca mới hát ngợi khen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Trời. Một bài ca chúc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khen Ngài muôn đời. Vì Ngài đã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tác tạo nhiều kỳ công. Tay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hữu Ngài đã chiến thắng bao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oai hùng.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97 - F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Chúa đã công bố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nguồn ơn cứu độ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trước mặt toàn dân.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97 - F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Ngài ban xuống đây nguồn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ơn cứu độ. Cùng ngàn dân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chứng minh lòng công bình.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Niềm thành tín, nhân từ Ngài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không quên. Ban phúc lành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cùng khắp xứ Israel.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97 - F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Chúa đã công bố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nguồn ơn cứu độ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trước mặt toàn dân.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97 - F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3. Rầy nhân thế ngắm nhìn ơn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cứu độ. Toả rộng lan khắp nơi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cả dương trần. Địa cầu hỡi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chúc tụng, ngợi khen Chúa. Ca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xướng lên, đàn hát hỉ hoan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vui mừng.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97 - F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Chúa đã công bố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nguồn ơn cứu độ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trước mặt toàn dân.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97 - F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4. Nào xướng hát, ca mừng Vua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Đất Trời. Địa cầu ơi tấu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khúc nhạc tưng bừng. Tù và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rúc lên đi, kèn ngân vang.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Cùng reo hò, mừng chúc trước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Nhan Vua Trời.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97 - F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Chúa đã công bố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nguồn ơn cứu độ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trước mặt toàn dân.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