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97 - D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Chúa ngự đến cai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quản khắp địa cầu.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Theo đường lối chính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trực và phân minh.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97 - D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Nào xướng hát ca mừng Vua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Đất Trời. Đàn cầm ơi tấu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khúc nhạc tưng bừng. Tù và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rúc lên đi, kèn ngân vang.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Cùng reo hò, mừng chúc trước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nhan Vua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97 - D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Chúa ngự đến cai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quản khắp địa cầu.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Theo đường lối chính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trực và phân minh.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97 - D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Biển khơi với hải vật hãy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thét gào. Địa cầu muôn thế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nhân, hợp chung lời. Cùng đồi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núi, non ngàn mừng vui lên.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Sông nước ơi! Nào hãy vỗ tay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reo hò.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97 - D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Chúa ngự đến cai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quản khắp địa cầu.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Theo đường lối chính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trực và phân minh.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97 - D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3. Này Thiên Chúa ngự trị trên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thế trần. Ngài ngự đến quản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cai toàn địa cầu. Lòng Ngài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rất chính trực, thật công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minh. Cai quản theo đường lối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thẳng ngay, công bình.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97 - D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Chúa ngự đến cai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quản khắp địa cầu.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Theo đường lối chính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trực và phân minh.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