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CHÚA NHẬT 33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ngự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xét xử trần gian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theo đường chính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trực.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CHÚA NHẬT 33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Hãy ca mừng Chúa hạc cầm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réo rắt. Hạc cầm hoà tấu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giọng ca. Kèn vang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tù và cũng cất tiếng, mừng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ta, Vua muôn đời uy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quyền.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CHÚA NHẬT 33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ngự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xét xử trần gian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theo đường chính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trực.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CHÚA NHẬT 33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Biển vang gầm lên hải vật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gào thét. Địa cầu cùng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hết dân trần gian. Lạch sông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ơi, nào cùng vui tay vỗ, đồi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núi ơi, trước nhan Người reo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CHÚA NHẬT 33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ngự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xét xử trần gian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theo đường chính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trực.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CHÚA NHẬT 33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3. Chúa nay ngự đến trần gian minh xét.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Người xử trần thế với công minh của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Người. Xử muôn dân Người xử theo công lý,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xử xét dân Chúa theo lẽ thật công bình.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Alleluia, Alleluia. Các con hãy thức tỉnh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và hãy sẵn sàng. Vì lúc các con không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ngờ thì Con Người sẽ đến.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CHÚA NHẬT 33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ngự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xét xử trần gian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theo đường chính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trực.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