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Khúc tân ca hát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ngợi khen Chúa.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tay Ngài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nhiều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Bài ca mới hát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Một bài ca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Ngài muôn đời. Vì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tác tạo nhiều kỳ công.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hữu Ngài đã chiến thắng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Khúc tân ca hát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ngợi khen Chúa.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tay Ngài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nhiều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ban xuống đây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cứu độ. Cùng ngàn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minh lòng công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thành tín, nhân từ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quên. Ban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khắp xứ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Khúc tân ca hát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ngợi khen Chúa.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tay Ngài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nhiều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Rầy nhân thế ngắm nhìn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độ. Toả rộng lan khắp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 dương trần. Địa cầu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tụng, ngợi khen Chúa.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xướng lên, đàn hát hỉ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Khúc tân ca hát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ngợi khen Chúa.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tay Ngài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nhiều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