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đất,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mọi vua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Chúa hiển trị địa cầu nào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hãy mừng vui. Hải đảo muôn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ngàn hãy reo vang khúc ca.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 xanh loan truyền sự công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minh của Chúa, và muôn dân tộc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được thấy vinh quang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đất,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mọi vua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Ánh sáng soi bừng lên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lòng ngay. Hoan hỉ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vàn dành cho ai chính tâm.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hãy vui mừng và reo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Chúa. Nào hãy ca tụng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Thánh Danh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đất,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mọi vua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3. Núi với đồi sụp tan trước Thánh Nhan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Chúa, là Đấng cao vời vượt trên khắp thế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nhân. Nào hãy vui mừng người công chính của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Chúa. Vì Chúa nhân từ là phúc ân cao vời.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Alleluia, Alleluia. Các tầng trời mở ra. Tiếng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 Cha tuyên phán: “Này là Con Ta yêu dấu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hãy nghe lời Ngài”.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đất,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mọi vua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