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vua hiển trị, Người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tối cao trên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khắp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hiển trị, địa cầu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hãy hân hoan, hải đảo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ngàn nào hãy mừng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vui. Công minh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trực là nền kê ngai vàng.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vua hiển trị, Người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tối cao trên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khắp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Các tầng trời truyền tụng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công minh, và khắp nhân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loại được thấy hiển vinh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Chúa. Bao nhiêu chúa tể đều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phục bái lạy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vua hiển trị, Người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tối cao trên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khắp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Khấn lạy Ngài, Ngài là Chúa cao sang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trên khắp địa cầu, vượt xa thần thánh.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Ôi Thiên Chúa thực Ngài là vua hiển trị.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Al-le-lu-ia, Al-le-lu-ia, Al-le-lu-ia.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Này là Con Ta yêu dấu, rất đẹp lòng Ta,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các ngươi hãy nghe lời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96 - LỄ CHÚA HIỂN DUNG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Thiên Chúa là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vua hiển trị, Người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Đấng tối cao trên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khắp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Diệp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