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địa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Địa cầu ơi, hãy hân hoan vì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hiển trị. Hải đảo ơi, hãy vui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mừng vinh quang của Chúa. Ngàn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tầng mây phủ quanh Ngài uy nghi,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lộng lẫy. Đức công bình, lòng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công chính làm bệ ngai vàng.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địa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Này trời xanh, hãy cao rao,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bá danh Ngài. Cùng ngợi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khen, chúc tụng Ngài công minh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tuyệt đối. Để toàn dân mắt tỏ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tường hiển vinh của Chúa. Các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vương hầu đều khiêm cung quỳ lạy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địa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Nào tụng chúc Đấng Tối Cao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trên khắp địa cầu. Ngài là Vua của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muôn loài, muôn dân, vạn quốc.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 là Chúa rất cao trọng, vượt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trên thần thánh. Rất siêu phàm,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vượt trổi hơn hàng vạn vương hầu.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hiển trị,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là Đấng Tối Cao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trên toàn cõi địa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