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95 - LỄ ĐÊM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Hôm nay Chúa Cứu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Thế đã giáng sinh cho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chúng ta. Người là Đức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Kitô, là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95 - LỄ ĐÊM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Hát lên mừng Chúa một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bài ca mới. Hát lên mừng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hỡi tất cả địa cầu.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Hát lên mừng Chúa hãy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chúc tụng Thánh Danh.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95 - LỄ ĐÊM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Hôm nay Chúa Cứu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Thế đã giáng sinh cho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chúng ta. Người là Đức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Kitô, là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95 - LỄ ĐÊM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2. Phúc ân độ thế ngày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nay loan báo. Nói cho vạn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quốc biết rõ vinh hiển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Ngài, các dân đều thấy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những vĩ nghiệp tay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95 - LỄ ĐÊM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Hôm nay Chúa Cứu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Thế đã giáng sinh cho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chúng ta. Người là Đức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Kitô, là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95 - LỄ ĐÊM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3. Đất mau nhảy múa, trời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nào vui lên. Biển khơi gầm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thét với tất cả hải vật,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các cây rừng hãy hát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xướng cùng nương đồng.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95 - LỄ ĐÊM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Hôm nay Chúa Cứu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Thế đã giáng sinh cho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chúng ta. Người là Đức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Kitô, là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95 - LỄ ĐÊM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4. Hát lên mừng Chúa vì Ngài ngự đến xét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xử trần thế đúng phép công minh Ngài. Xét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xử vạn quốc, phán quyết Ngài công bình.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Alleluia, Alleluia. Ta báo cho các ngươi một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niềm vui trọng đại: Hôm nay Đấng Cứu Thế,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là Chúa đã giáng sinh cho các ngươi.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95 - LỄ ĐÊM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Hôm nay Chúa Cứu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Thế đã giáng sinh cho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chúng ta. Người là Đức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Kitô, là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