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(Cùng dâng lên)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lên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uy quyền. (Cùng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lên) Cùng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Hãy mừng Chúa một bài ca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mới, hỡi muôn dân khắp nơi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địa cầu. Loan truyền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vinh quang rạng ngời, bao kỳ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công vĩ nghiệp tay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(Cùng dâng lên)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lên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uy quyền. (Cùng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lên) Cùng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là Đấng tạo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đất, đầy uy nghi xứng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Chúa Trời. Ngài là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 Tôn, Toàn Năng,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trọng hơn các bậc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(Cùng dâng lên)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lên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uy quyền. (Cùng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lên) Cùng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Dâng về Chúa quyền lực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vinh sáng, lời tụng ca Thánh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Danh rạng ngời. Lễ vật tiến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dâng Cha Toàn Năng, dâng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về Cha với lòng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(Cùng dâng lên)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lên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uy quyền. (Cùng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lên) Cùng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4. Địa cầu hãy thờ lạy Thiên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Chúa, ngàn dân ơi kính tôn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danh Ngài. Loan truyền giữa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chư dân mọi nơi: lối đường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chính trực, công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(Cùng dâng lên)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lên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uy quyền. (Cùng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lên) Cùng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