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ước gì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nghe tiếng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Chúa. Ngài phán: "Các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đừng cứng lòng".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đến đây ta reo hò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tung hô Ngài Núi Đá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 ta. Vào trước Thiên Nhan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dâng lời cảm mến,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tung hô theo muôn tiếng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ước gì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nghe tiếng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Chúa. Ngài phán: "Các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đừng cứng lòng".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tiến lên ta chung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Chúa, hãy bái quì trước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tạo thành ta. Là Đức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ta, ta nay thuộc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Ngài trông coi như chăm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sóc đoàn chiên.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ước gì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nghe tiếng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Chúa. Ngài phán: "Các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đừng cứng lòng".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Hãy chú tâm hôm nay lời Chúa phán, chớ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cứng lòng giống ở rừng Mas-sa. Tại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Mê-ri-ba cha ông đã thử thách, dù xem Ta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qua bao những kỳ công.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"Thầy gọi các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là bạn hữu, vì tất cả những gì Thầy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nghe biết ở nơi Cha Thầy, thì Thầy đã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các con được biết".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94 – CHÚA NHẬT 23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Hôm nay ước gì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nghe tiếng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Chúa. Ngài phán: "Các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ngươi đừng cứng lòng".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