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Thiên Chúa làm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Vua Ngài mặc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oai cẩm bào.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1. Chúa làm Vua, Ngài đã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mặc thiên oai. Ngài đã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vận uy quyền và mang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long đai dũng lực.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Thiên Chúa làm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Vua Ngài mặc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oai cẩm bào.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2. Chúa gìn giữ, hoàn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vũ chẳng lung lay. Ngai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báu Ngài thiết lập từ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muôn kiếp luôn có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Thiên Chúa làm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Vua Ngài mặc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oai cẩm bào.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Huấn lệnh Chúa, thật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đáng được cậy tin. Sự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thánh thiện nơi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ngàn muôn kiếp luôn sáng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Thiên Chúa làm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Vua Ngài mặc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oai cẩm bào.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