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91 - THIỆN HẢO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Chúa! Thiện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hảo thay việc khen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ngợi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91 - THIỆN HẢO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Thú vị thay được tạ ơn Chúa,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được mừng hát Danh Ngài, lạy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Đấng Tối Cao. Được tuyên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xưng tình thương của Ngài từ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buổi sớm, và lòng thành tín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của Ngài suốt canh khuya.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91 - THIỆN HẢO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Chúa! Thiện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hảo thay việc khen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ngợi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91 - THIỆN HẢO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Như dừa xanh vươn lên tươi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tốt, đời người sống chính trực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tựa hương bá Li-băng. Họ như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cây trồng trong thửa vườn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đền thánh Chúa, họ thật đẹp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xinh nở nhiều đóa hoa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91 - THIỆN HẢO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Chúa! Thiện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hảo thay việc khen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ngợi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91 - THIỆN HẢO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Dẫu già cỗi họ còn sinh trái, đầy nhựa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trên cành trổ hoa lá tốt tươi. Họ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siêng năng truyền rao: “Chúa thực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ngay thẳng, Ngài là tảng đá tôi vào náu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tấm thân”. Alleluia: Chúc tụng Đức Vua,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Đấng nhân danh Chúa mà đến. Bình 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trên trời và vinh quang trên các tầng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91 - THIỆN HẢO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Chúa! Thiện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hảo thay việc khen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ngợi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