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91 - CHÚA NHẬT 8 THƯỜNG NIÊN C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Lạy Chúa! Thú vị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thay được tạ ơn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Ngài.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Huy Hoàng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91 - CHÚA NHẬT 8 THƯỜNG NIÊN C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1. Được tạ ơn Chúa thú vị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dường bao, được mừng hát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Ngài ôi Đấng Tối Cao. Từ bình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minh tuyên xưng tình thương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Ngài và thâu đêm ca rao Ngài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tín trung.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Huy Hoàng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91 - CHÚA NHẬT 8 THƯỜNG NIÊN C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Lạy Chúa! Thú vị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thay được tạ ơn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Ngài.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Huy Hoàng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91 - CHÚA NHẬT 8 THƯỜNG NIÊN C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2. Người công chính vươn lên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tựa dừa xanh và mạnh lớn tựa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hương bá Li-băng. Được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trồng lên ngay trong nhà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Chúa Trời đẹp xanh tươi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trong khuôn đền Chúa ta.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Huy Hoàng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91 - CHÚA NHẬT 8 THƯỜNG NIÊN C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Lạy Chúa! Thú vị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thay được tạ ơn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Ngài.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Huy Hoàng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91 - CHÚA NHẬT 8 THƯỜNG NIÊN C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500" b="1">
                <a:solidFill>
                  <a:srgbClr val="FFFFFF"/>
                </a:solidFill>
                <a:latin typeface="Arial"/>
              </a:rPr>
              <a:t>3. Dù già cỗi nhưng hoa đầy quả tốt và</a:t>
            </a:r>
          </a:p>
          <a:p>
            <a:pPr algn="ctr"/>
            <a:r>
              <a:rPr sz="3500" b="1">
                <a:solidFill>
                  <a:srgbClr val="FFFFFF"/>
                </a:solidFill>
                <a:latin typeface="Arial"/>
              </a:rPr>
              <a:t>cành lá tràn nhựa sống xanh tươi. Để</a:t>
            </a:r>
          </a:p>
          <a:p>
            <a:pPr algn="ctr"/>
            <a:r>
              <a:rPr sz="3500" b="1">
                <a:solidFill>
                  <a:srgbClr val="FFFFFF"/>
                </a:solidFill>
                <a:latin typeface="Arial"/>
              </a:rPr>
              <a:t>truyền rao nơi nơi Ngài chính trực là núi</a:t>
            </a:r>
          </a:p>
          <a:p>
            <a:pPr algn="ctr"/>
            <a:r>
              <a:rPr sz="3500" b="1">
                <a:solidFill>
                  <a:srgbClr val="FFFFFF"/>
                </a:solidFill>
                <a:latin typeface="Arial"/>
              </a:rPr>
              <a:t>đá không bao giờ bất công.</a:t>
            </a:r>
          </a:p>
          <a:p>
            <a:pPr algn="ctr"/>
            <a:r>
              <a:rPr sz="3500" b="1">
                <a:solidFill>
                  <a:srgbClr val="FFFFFF"/>
                </a:solidFill>
                <a:latin typeface="Arial"/>
              </a:rPr>
              <a:t>Tung hô Tin Mừng:</a:t>
            </a:r>
          </a:p>
          <a:p>
            <a:pPr algn="ctr"/>
            <a:r>
              <a:rPr sz="3500" b="1">
                <a:solidFill>
                  <a:srgbClr val="FFFFFF"/>
                </a:solidFill>
                <a:latin typeface="Arial"/>
              </a:rPr>
              <a:t>Alleluia, Alleluia. Chúc tụng Đức Vua Đấng</a:t>
            </a:r>
          </a:p>
          <a:p>
            <a:pPr algn="ctr"/>
            <a:r>
              <a:rPr sz="3500" b="1">
                <a:solidFill>
                  <a:srgbClr val="FFFFFF"/>
                </a:solidFill>
                <a:latin typeface="Arial"/>
              </a:rPr>
              <a:t>ngự đến nhân danh Chúa. Bình an trên trời</a:t>
            </a:r>
          </a:p>
          <a:p>
            <a:pPr algn="ctr"/>
            <a:r>
              <a:rPr sz="3500" b="1">
                <a:solidFill>
                  <a:srgbClr val="FFFFFF"/>
                </a:solidFill>
                <a:latin typeface="Arial"/>
              </a:rPr>
              <a:t>và vinh quang trên các tầng trời. Alleluia.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Huy Hoàng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91 - CHÚA NHẬT 8 THƯỜNG NIÊN C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Lạy Chúa! Thú vị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thay được tạ ơn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Ngài.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Huy Hoàng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