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91 - CHÚA NHẬT 11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thú vị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thay được tạ ơn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91 - CHÚA NHẬT 11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Được tạ ơn Chúa thú vị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dường bao, được mừng hát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Ngài, ôi Đấng Tối Cao. Từ bình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minh tuyên xưng tình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và thâu đêm ca rao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tín trung.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91 - CHÚA NHẬT 11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thú vị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thay được tạ ơn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91 - CHÚA NHẬT 11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Người công chính vươn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tựa dừa xanh và mạnh lớn tựa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hương bá Li-băng. Được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trồng lên ngay trong nhà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Trời, đẹp xanh tươi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khuôn đền Chúa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91 - CHÚA NHẬT 11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thú vị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thay được tạ ơn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91 - CHÚA NHẬT 11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Dù già cỗi nhưng hoa đầy quả tốt và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cành lá tràn nhựa sống xanh tươi. Để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truyền rao nơi nơi Ngài chính trực, là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núi đá không bao giờ bất công.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Alleluia, Alleluia. Chúa phán: “Ta là ánh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sáng thế gian. Ai theo Ta sẽ được ánh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sáng đem lại sự sống.”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91 - CHÚA NHẬT 11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thú vị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thay được tạ ơn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