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90 - KHI GIAN NGUY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ĐK: Vì Thiên Chúa sai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thiên sứ giữ gìn đỡ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nâng. Khi gian nguy giữ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gìn luôn muôn lối bạn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90 - KHI GIAN NGUY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Nào ai ơi sống nơi nương tựa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Trời, và không ngơi núp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bóng Ngài toàn năng.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Giờ nguyện rằng: “Chúa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 con ẩn náu, ôi lạy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mãi thành kính tin yêu”.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90 - KHI GIAN NGUY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ĐK: Vì Thiên Chúa sai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thiên sứ giữ gìn đỡ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nâng. Khi gian nguy giữ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gìn luôn muôn lối bạn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90 - KHI GIAN NGUY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Ngài xua tan lưới săn quân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thù bẫy bạn, và thương ban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thoát ra hết vạ diệt vong. Ngài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rộng lòng giữ gìn bạn trong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bóng cánh, tín thành Ngài như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giáp và thuẫn khiên che.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90 - KHI GIAN NGUY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ĐK: Vì Thiên Chúa sai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thiên sứ giữ gìn đỡ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nâng. Khi gian nguy giữ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gìn luôn muôn lối bạn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90 - KHI GIAN NGUY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Dù đêm đen sẽ không lo sợ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hãi hùng, và tên bay đúng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ngay giữa ngày chẳng rung.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Ngại ngùng gì khi dịch 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đêm tối, ôn thần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mưu sát vào giữa ban trưa.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90 - KHI GIAN NGUY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ĐK: Vì Thiên Chúa sai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thiên sứ giữ gìn đỡ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nâng. Khi gian nguy giữ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gìn luôn muôn lối bạn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90 - KHI GIAN NGUY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Bạn không lo mắc vương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điều ác hại, và tai ương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vướng nhà bạn đâu. Bởi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Ngài sẽ truyền lệnh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sứ, giữ gìn bạn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mọi nẻo đường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90 - KHI GIAN NGUY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ĐK: Vì Thiên Chúa sai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thiên sứ giữ gìn đỡ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nâng. Khi gian nguy giữ</a:t>
            </a:r>
          </a:p>
          <a:p>
            <a:pPr algn="ctr"/>
            <a:r>
              <a:rPr sz="6250" b="1">
                <a:solidFill>
                  <a:srgbClr val="FFFFFF"/>
                </a:solidFill>
                <a:latin typeface="Arial"/>
              </a:rPr>
              <a:t>gìn luôn muôn lối bạn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