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ở cùng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trong mọi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gian truân.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Bạn sống trong sự che chở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Đấng Tối Cao. Cư ngụ dưới bóng mát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Đấng Toàn Năng. Hãy thưa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Chúa: “Ngài là chiến luỹ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ẩn thân.” Hãy thưa cùng Chúa: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“Lạy Ngài con mãi trông cậy Chúa.”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ở cùng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trong mọi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gian truân.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Bạn sống không sợ tai nạn bủa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vây quanh mình. Bao hiểm nguy,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khốn khó lùi ra tận xa. Chính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Thần Chúa được lệnh cứu giúp, che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chở luôn. Thiên Thần gìn giữ hộ phù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nẻo đường trần thế.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ở cùng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trong mọi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gian truân.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3. Ngài khiến Thiên Thần ẵm bồng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bạn trên cánh tay. Chân bạn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không vướng mắc sỏi đá, bụi gai.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Trên mình hổ mang, rắn lục vẫn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bước đi bình an. Dẫm lên hùm beo,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sư tử, muông thú nơi rừng hoang.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ở cùng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trong mọi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gian truân.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4. Cùng khốn Ta giải thoát dùm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vì ngươi mến Ta. Che chở ngươi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cũng chính vì ngươi thành tín.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Ai kêu cầu Ta thì này sẽ thấy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 nhậm lời. Lúc sa hiểm nguy,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 ở ngay bên luôn gìn giữ.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ở cùng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trong mọi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gian truân.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