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Con tin Ngài ơi là nơi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con nương thân ẩn náu,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của bao thế hệ từ ngàn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xưa mãi luôn mai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thế nhân ơi đây nghe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sau khi cuộc đời, trở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bụi đất sương rơi.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nhan Ngài dù là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như ngày chóng tan,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đêm mau tàn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Con tin Ngài ơi là nơi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con nương thân ẩn náu,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của bao thế hệ từ ngàn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xưa mãi luôn mai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cuốn lôi đi nhân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tựa như trong cơn mộng mị,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tựa cỏ dại mọc lúc ban mai.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Mơn man vươn dài cỏ rộ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khi trời sớm mai, chiều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héo hương màu tàn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Con tin Ngài ơi là nơi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con nương thân ẩn náu,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của bao thế hệ từ ngàn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xưa mãi luôn mai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Ngày tháng chơi vơi xin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đoàn con suy tư cuộc đời, để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rạng ngời thần trí khôn ngoan.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thương quay lại còn để đoàn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mong chờ mãi sao, từ trời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cao thương phận bề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Con tin Ngài ơi là nơi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con nương thân ẩn náu,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của bao thế hệ từ ngàn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xưa mãi luôn mai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Từ lúc ban mai xin cho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no say tình Ngài, để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mừng rỡ hoan ca. Xin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dần hưởng lòng từ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Ngài mãi luôn, và củng cố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việc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NƠI NƯƠNG THÂN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ĐK: Con tin Ngài ơi là nơi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con nương thân ẩn náu,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của bao thế hệ từ ngàn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xưa mãi luôn mai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