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củng cố việc tay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Ngay khi núi đồi chưa được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tạo thành, địa cầu và hoàn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vũ chưa được khai sinh. Từ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muôn thuờ đến muôn đời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ơi, Ngài vẫn là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củng cố việc tay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Đây Thiên Chúa truyền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người trở về, trở về cùng bụi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cát, mau phàm nhân ơi. Ngàn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năm nào khác một ngày mới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qua, tựa canh tàn đêm vắng.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củng cố việc tay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Ôi Thiên Chúa đợi bao giờ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lại, mà chạnh lòng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thương bầy tôi đây.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răn dạy tính sổ đời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hầu thêm phần khôn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khéo.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củng cố việc tay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Cho ban sáng được no thỏa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Ngài, để ngày ngày mừng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rỡ vang lời hoan ca. Bù bao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ngày nếm khổ nhục Chúa ơi,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ban niềm vui sướng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LỄ THÁNH GIUSE 1/5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củng cố việc tay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