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Từ sớm mai xin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chúng con được no say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tình Chúa để ngày ngày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được vui sướng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Thiên Chúa đợi bao giờ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lại mà chạnh lòng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thương bầy tôi đây,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răn dạy tính sổ đời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hầu thêm phần khôn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khéo.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Từ sớm mai xin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chúng con được no say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tình Chúa để ngày ngày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được vui sướng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Cho ban sáng được no thoả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tình Ngài, để ngày ngày mừng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rỡ vang lời hoan ca, bù bao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ngày nếm khổ nhục, Chúa ơi,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Ngài ban niềm vui sướng.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Từ sớm mai xin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chúng con được no say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tình Chúa để ngày ngày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được vui sướng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Mong ân nghĩa Ngài xuống trên đoàn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con, Vì Ngài thực là Chúa của đoàn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luôn. Mọi công việc chúng con làm, Chúa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ơi, Ngài bảo toàn kiên vững.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Phúc thay ai có tinh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thần nghèo khó, vì Nước trời là của họ.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89 - CHÚA NHẬT 28 THƯỜNG NIÊN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ĐK: Từ sớm mai xin cho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chúng con được no say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tình Chúa để ngày ngày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được vui sướng hoan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