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Thân lạy Chúa,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Ngài là chốn chúng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con nương thân, từ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đời nọ qua đến đời 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Ôi một ngàn năm, với Chúa tựa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một đêm qua. Như là một thoáng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vụt chốc năm canh qua mau.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truyền phàm nhân trở về cùng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với tro bụi. Chính Ngài đã phán: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“Trở về với gốc của mình!”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Thân lạy Chúa,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Ngài là chốn chúng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con nương thân, từ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đời nọ qua đến đời 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Chúa làm họ trôi êm như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nằm chiêm bao. Thân phận họ như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cỏ lá xanh tươi, xum xuê. Ban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ngày trổ hoa nhiều nụ, tươi tốt,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xanh mượt. Khi chiều vừa xuống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tàn tạ, khô héo, gãy rụng.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Thân lạy Chúa,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Ngài là chốn chúng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con nương thân, từ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đời nọ qua đến đời 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Xin Ngài dạy con biết đếm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ngày giờ trôi qua. Tôi luyện dùm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lòng trí khôn ngoan bội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phần. Xin trở lại đi! Ngài chờ cho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đến bao giờ. Xin tỏ lòng thương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phận này, tôi tớ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Thân lạy Chúa,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Ngài là chốn chúng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con nương thân, từ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đời nọ qua đến đời 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4. Mong được thoả thuê, no say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Ngài yêu thương. Để lòng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rộn vui, mừng rỡ, hân hoan trọn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đời. Xin Ngài rộng ban tràn đầy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 sủng cao vời. Xin Ngài củng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cố mọi việc tay chúng con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ĐK: Thân lạy Chúa,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Ngài là chốn chúng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con nương thân, từ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đời nọ qua đến đời kia.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