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88 – LỄ THÁNH GIUSE 19/3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Dòng dõi ngươi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sẽ tồn tại mãi, từ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thuở này đến muôn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88 – LỄ THÁNH GIUSE 19/3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1. Tôi hát ca lòng từ bi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của Chúa. Đến muôn muôn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đời miệng tôi sẽ ca vang: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lời chúc khen cảm tạ lòng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thành tín của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88 – LỄ THÁNH GIUSE 19/3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Dòng dõi ngươi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sẽ tồn tại mãi, từ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thuở này đến muôn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88 – LỄ THÁNH GIUSE 19/3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2. “Ta ước giao cùng người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Ta chọn lấy. Đến muôn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muôn đời lập dòng dõi cho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ngươi, và sẽ xây dựng lại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nền ngôi báu của người”.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88 – LỄ THÁNH GIUSE 19/3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Dòng dõi ngươi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sẽ tồn tại mãi, từ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thuở này đến muôn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88 – LỄ THÁNH GIUSE 19/3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3. Đa-vít thưa: “Ngài thực là Thiên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Chúa. Núi đá chở che nguồn ơn cứu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thoát tôi. Tình Chúa thương cao vời lời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giao ước muôn đời”.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Tung hô Tin Mừng: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Lạy Chúa, phúc cho những ai ngụ nơi nhà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Chúa, họ sẽ ca ngợi Ngài đến muôn muôn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88 – LỄ THÁNH GIUSE 19/3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Dòng dõi ngươi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sẽ tồn tại mãi, từ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thuở này đến muôn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