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 sẽ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 ngợi tình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Chúa đến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Ta đã kiếm tìm, gặp gỡ Đa-vít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ngày xưa. Ta đã xức dầu đầy tớ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trung kiên của mình. Và để từ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đây bàn tay Ta phù giúp, bang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trợ ngươi. Và cánh tay này củng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cố thân danh Người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 sẽ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 ngợi tình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Chúa đến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Đây lòng tín thành, hồng phúc,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sủng của Ta tuôn đổ trên người,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nhờ đó tăng thêm sức mạnh. Rồi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thành khẩn nhìn lên cao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thưa cùng Ta: “Lạy Chúa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từ, Ngài chính Cha hiền, là Đấng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Độ.”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88 -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con sẽ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 ngợi tình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Chúa đến muôn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