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Miêu duệ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sẽ tồn tại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hằng chúc tụng tình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sông lớn, biển khơi. Qua nhiều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hệ, lòng Chúa vẫn không đổi dời.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đã phán: “Tình thương ấy bền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muôn đời sau.” Một đức tín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Ngài đã thiết lập từ chốn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xanh.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Miêu duệ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sẽ tồn tại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2. Ta đã ước thề cùng với Đa-vít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ngày xưa. Ta đã ước hẹn cùng với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dân Ta tuyển chọn: “Dòng họ của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ngươi rầy được Ta đổ xuống phúc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lành luôn. Ngôi báu thiết lập, củng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cố ngai vàng, dòng dõi huy hoàng.”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Miêu duệ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sẽ tồn tại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Chính người thưa Ngài: “Lạy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Cha rất từ nhân. Chúa là Đá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Tảng, là Đấng ban ơn cứu độ.”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này Ngài phán: “Lòng Ta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bền vững muôn đời liên. Giao ước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được mãi duy trì, ngàn kiếp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Miêu duệ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sẽ tồn tại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