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CHÚA NHẬT 13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Con sẽ ca tụng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tình thương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CHÚA NHẬT 13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Tình thương Chúa muôn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ca tụng, Vạn kiếp miệng con sẽ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 rao lòng thành tín của Ngài.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Vì Chúa phán: Tình thương đó xây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dựng đến thiên thu, Đức tín thành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của Chúa thiết lập trên cung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CHÚA NHẬT 13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Con sẽ ca tụng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tình thương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CHÚA NHẬT 13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Lập giao ước với người Ta đây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tuyển chọn, Thề hứa cùng Đa-vít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tôi trung rằng: dòng dõi của người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bền vững mãi vì Ta muốn xây dựng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đến thiên thu, muốn thiết lập củng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cố ngai vàng ngươi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CHÚA NHẬT 13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Con sẽ ca tụng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tình thương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CHÚA NHẬT 13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3. Thật vinh phúc, dân nào tung hô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ca ngợi, Lạy Chúa, Ngài soi ánh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Tôn Nhan để họ tiến đều lên. Nhờ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biết rõ được Danh Chúa, suốt ngày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sẽ hân hoan. Bởi vì Ngài công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chính, khiến họ hiên ngang hoài.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CHÚA NHẬT 13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Con sẽ ca tụng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tình thương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CHÚA NHẬT 13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950" b="1">
                <a:solidFill>
                  <a:srgbClr val="FFFFFF"/>
                </a:solidFill>
                <a:latin typeface="Arial"/>
              </a:rPr>
              <a:t>4. Từ muôn thuở muôn đời Ta yêu thương người, và</a:t>
            </a:r>
          </a:p>
          <a:p>
            <a:pPr algn="ctr"/>
            <a:r>
              <a:rPr sz="2950" b="1">
                <a:solidFill>
                  <a:srgbClr val="FFFFFF"/>
                </a:solidFill>
                <a:latin typeface="Arial"/>
              </a:rPr>
              <a:t>sẽ hằng luôn giữ kiên trung lời kết ước cùng người.</a:t>
            </a:r>
          </a:p>
          <a:p>
            <a:pPr algn="ctr"/>
            <a:r>
              <a:rPr sz="2950" b="1">
                <a:solidFill>
                  <a:srgbClr val="FFFFFF"/>
                </a:solidFill>
                <a:latin typeface="Arial"/>
              </a:rPr>
              <a:t>Và Chúa phán: Này Ta sẽ thương người đến muôn</a:t>
            </a:r>
          </a:p>
          <a:p>
            <a:pPr algn="ctr"/>
            <a:r>
              <a:rPr sz="2950" b="1">
                <a:solidFill>
                  <a:srgbClr val="FFFFFF"/>
                </a:solidFill>
                <a:latin typeface="Arial"/>
              </a:rPr>
              <a:t>năm, Sẽ giữ hoài giao ước với người luôn khôn rời.</a:t>
            </a:r>
          </a:p>
          <a:p>
            <a:pPr algn="ctr"/>
            <a:r>
              <a:rPr sz="29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2950" b="1">
                <a:solidFill>
                  <a:srgbClr val="FFFFFF"/>
                </a:solidFill>
                <a:latin typeface="Arial"/>
              </a:rPr>
              <a:t>Alleluia, Alleluia. Anh em là giống nòi được tuyển</a:t>
            </a:r>
          </a:p>
          <a:p>
            <a:pPr algn="ctr"/>
            <a:r>
              <a:rPr sz="2950" b="1">
                <a:solidFill>
                  <a:srgbClr val="FFFFFF"/>
                </a:solidFill>
                <a:latin typeface="Arial"/>
              </a:rPr>
              <a:t>chọn, là hoàng tộc chuyên lo tế tự, là Dân Thánh,</a:t>
            </a:r>
          </a:p>
          <a:p>
            <a:pPr algn="ctr"/>
            <a:r>
              <a:rPr sz="2950" b="1">
                <a:solidFill>
                  <a:srgbClr val="FFFFFF"/>
                </a:solidFill>
                <a:latin typeface="Arial"/>
              </a:rPr>
              <a:t>để loan truyền những kỳ công của Thiên Chúa,</a:t>
            </a:r>
          </a:p>
          <a:p>
            <a:pPr algn="ctr"/>
            <a:r>
              <a:rPr sz="2950" b="1">
                <a:solidFill>
                  <a:srgbClr val="FFFFFF"/>
                </a:solidFill>
                <a:latin typeface="Arial"/>
              </a:rPr>
              <a:t>Đấng đã gọi anh em ra khỏi miền u tối, vào nơi đầy</a:t>
            </a:r>
          </a:p>
          <a:p>
            <a:pPr algn="ctr"/>
            <a:r>
              <a:rPr sz="2950" b="1">
                <a:solidFill>
                  <a:srgbClr val="FFFFFF"/>
                </a:solidFill>
                <a:latin typeface="Arial"/>
              </a:rPr>
              <a:t>ánh sáng huyền diệu của Ngài.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CHÚA NHẬT 13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Con sẽ ca tụng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tình thương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