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ngợi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sẽ ca tụng cho đến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thương Chúa Trời. Và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hệ miệng con truyền rao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trung. Và con đã nói: “Lòng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tín thành Chúa thiết lập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 Và tình thương Chúa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dựng xây đến muôn thế hệ”.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ngợi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Vinh phúc dân nào luôn biết khen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tụng ca Chúa Trời. Ngài soi tỏ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nhan Chúa dẫn họ đi. Nhờ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Danh Thánh Ngài họ sướng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ngày. Họ được hiên ngang bởi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công chính và thánh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ngợi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Do chính nơi Ngài dân Chúa uy hùng tràn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dư sức mạnh. Hồng ân Ngài làm trổi cao uy thế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đoàn con. Ngài là Đấng luôn bảo vệ chúng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mọi thời. Thuộc quyền của Chúa, vua đoàn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đã thiết lập.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“Thầy là Đường,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 Sự Thật và là Sự Sống. Không ai đến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Cha mà không qua Thầy”.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CHÚA NHẬT 13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Con sẽ ca ngợi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tình thương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