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xin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được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tình thương của Chúa,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Và ban ơn cứu độ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1. Tôi lẳng lặng nghe Chúa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nay ban truyền lời chào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bình an tặng dân Chúa. Cứu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ai hằng sợ Tôn Danh, Dọi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chiếu ánh vinh hiển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xin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được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tình thương của Chúa,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Và ban ơn cứu độ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2. Ân nghĩa và công lý nay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tao ngộ, Hòa bình đẹp duyên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cùng công chính. Đất nay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nảy mầm công minh, thành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tín giáng lâm bởi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xin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được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tình thương của Chúa,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Và ban ơn cứu độ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3. Vâng, chính Ngài ban phúc ân dư đầy, và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ruộng đồng nở rộ hoa trái. Tín trung rầy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làm tiền phong mở lối bước chân của Ngài.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Alleluia, Alleluia. Hãy dọn đường cho Chúa,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hãy sửa đường Chúa cho thẳng ngay, và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mọi người sẽ thấy ơn Thiên Chúa cứu độ.</a:t>
            </a:r>
          </a:p>
          <a:p>
            <a:pPr algn="ctr"/>
            <a:r>
              <a:rPr sz="3550" b="1">
                <a:solidFill>
                  <a:srgbClr val="FFFFFF"/>
                </a:solidFill>
                <a:latin typeface="Arial"/>
              </a:rPr>
              <a:t>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84 - CHÚA NHẬT 2 MÙA VỌNG B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Chúa, xin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được thấy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tình thương của Chúa,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Và ban ơn cứu độ cho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