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CHÚA NHẬT 15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Chúa, xin tỏ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chúng con thấy tình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thương Chúa, và ban ơn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cứu độ 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CHÚA NHẬT 15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Tôi lắng nghe điều Thiên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phán truyền, vì lời Chúa truyền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lời chúc bình an. Chúa sẵn sàng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ơn cứu độ cho những ai kính sợ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Chúa, để vinh quang của Chúa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chiếu toả trên đất nước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CHÚA NHẬT 15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Chúa, xin tỏ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chúng con thấy tình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thương Chúa, và ban ơn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cứu độ 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CHÚA NHẬT 15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Chân lý với lòng từ bi tao ngộ,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hoà bình sẽ cùng (là) công lý đẹp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duyên. Tín nghĩa mọc lên nơi đất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này, công lý nhìn xuống từ trời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cao. Nguyện thương con lạy Chúa,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xin cứu độ và tha thứ lỗi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CHÚA NHẬT 15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Chúa, xin tỏ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chúng con thấy tình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thương Chúa, và ban ơn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cứu độ 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CHÚA NHẬT 15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3. Vì Chúa sẽ tặng ban phúc lộc và ruộng đất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đầy tràn hoa trái ngọt thơm. Công lý (là) đi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trước mặt Người, mở lối đường cho Người đặt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chân. Tội con dân Người tha thứ mọi lỗi lầm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Người cũng xoá lấp đi.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Alleluia, Alleluia. Ngôi Lời đã làm người và ở giữa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chúng ta. Những ai tiếp nhận Người thì Người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ban cho họ quyền làm Con Thiên Chúa.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84 - CHÚA NHẬT 15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Chúa, xin tỏ cho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chúng con thấy tình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thương Chúa, và ban ơn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cứu độ cho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