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 bi Chúa, và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cứu rỗi.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ban ơn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đã phù trợ đất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Ngài thật tài tình.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đưa tay thay đổi cho số phận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Gia-cóp. Tội lỗi con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lượng thứ, cầm hãm bất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bình, cơn thịnh nộ.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 bi Chúa, và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cứu rỗi.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ban ơn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Cúi xin Ngài hãy thương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độ, phục hồi con.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nguôi đi lòng giận dữ, nhận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chìm lòng uất ức. Phải chăng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năm Ngài giận mãi?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đâu hận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 bi Chúa, và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cứu rỗi.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ban ơn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Há không phải là chính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cho con được hồi sinh? Để dân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tộc Ngài được mãi vui mừng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 Thiên Chúa. Nguyện xin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luôn thương yêu, phù giúp. Rộng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tay ban hồng phúc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 bi Chúa, và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cứu rỗi.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ban ơn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