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phán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bảo về sự bình 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dân tộc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Lắng tai nghe lời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phán bảo con điều chi.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lời cầu bình an riêng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tặng dân của Chúa. Này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luôn tôn sợ Chúa: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cứu độ đã đến 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phán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bảo về sự bình 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dân tộc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Đức nhân hậu và trung tín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nay tao ngộ gặp nhau. Đức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 minh và bình an nay đẹp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duyên đôi lứa. Từ đất sinh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thành tín, trời cao nở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 đức 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phán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bảo về sự bình 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dân tộc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Chính Chúa ban nguồn 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phúc dư đầy cho toàn dân. Đất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nước ta nở rộ bông, ruộng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đồng sinh hoa trái. Công lý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tiến bước dẫn đường Chúa,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nguồn ơn cứu độ bước sau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phán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bảo về sự bình 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dân tộc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