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binh, cung điện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khả ái dường bao!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Hồn con hằng khát khao mỏi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mòn, mong được vào hành lang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nhà Chúa. Tâm thần, thể xác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vui mừng tìm đến cùng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Thiên Chúa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binh, cung điện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khả ái dường bao!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2. Tựa chim sẻ kiếm ra được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nhà, chim nhạn còn tìm ra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tổ ấm. Ngay cạnh bàn thánh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Thiên Đình. Lạy Chúa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là Thiên Chúa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binh, cung điện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khả ái dường bao!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Thật phúc ai sống nơi nhà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Ngài, muôn đời họ ngợi khen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Chúa. Phúc lành ai kiếm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Chúa nương nhờ, họ sẽ được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thăng tiến từng 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binh, cung điện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khả ái dường bao!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4. Được sống trong Thánh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Cung một ngày, hơn là ngàn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ngày nơi nào khác. Đứng ở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bên ngưỡng cửa nhà Ngài,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thật hơn ở dinh lũ tàn hung.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binh, cung điện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khả ái dường bao!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