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80 - ĐÀN HÁT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Reo lên cui ca mừng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Chúa, chính Ngài hằng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phù trợ chúng ta. Reo lên vui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ca mừng Thiên Chúa, chính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Ngài hằng phù trợ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