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Chúa.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phù trợ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hoà nhạc với điệu trống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râm ran. Dạo đàn cầm êm ái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huyền. Thổi tù và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trăng mới lên.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buổi trăng rằm ngày đại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Chúa.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phù trợ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Đó là luật cho người Israel.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Luật Ngài ban, Gia-cóp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tuân hành. Mệnh lệnh này,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Giuse tuân giữ theo, khi họ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đường xa lìa miền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Ai-cập.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Chúa.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phù trợ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Có một giọng nói lạ thốt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tai: “Mọi cực nhọc Ta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cất đi dùm. Và vai ngươi nặng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đầy, Ta đỡ nâng. Trong cảnh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cơ cùng ngươi cầu, Ta đã đáp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Chúa.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phù trợ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Ngươi đừng thờ Chúa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khác bao giờ. Thần ngoại lai,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nguỵ vương chớ tôn sùng.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đây thực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ngươi. Ta đã thương tình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ra khỏi Ai-cập.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reo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Chúa.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phù trợ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