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phục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hồi chúng con, xin tỏa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chiếu tôn nhan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 được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1. Lạy Mục Tử nhà Israel,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lắng tai nghe. Chúa là Đấng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ngự trên các thần hộ giá,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giải sáng hiển linh. Xin khơi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dậy uy dũng của Ngài đến cùng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chúng con và thương 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phục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hồi chúng con, xin tỏa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chiếu tôn nhan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 được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2. Vạn lạy Ngài là Chúa thiên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binh, xin hãy quay về. Chúa từ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chốn trời cao cúi nhìn xuống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vườn nho cũ Ngài thăm nom. Xin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giữ gìn cây Chúa đã trồng những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chồi non được Ngài ban sức mạnh.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phục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hồi chúng con, xin tỏa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chiếu tôn nhan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 được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3. Rầy nguyện xin Ngài hãy ra tay bênh đỡ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bao che. Đấng ngự bên phải Ngài chính là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người Chúa ban cho sức mạnh uy phong.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Chúng con nguyện không dám xa Ngài khấn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Ngài xuống ơn để sống tốt lành.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Alleluia, Alleluia. Này tôi là tôi tớ Chúa, tôi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xin vâng như lời Thiên Thần truyền.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79 - CHÚA NHẬT 4 MÙA VỌNG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Lạy Chúa, xin phục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hồi chúng con, xin tỏa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chiếu tôn nhan rạng ngời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chúng con được ơn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cứu độ.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