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Vườn nho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chính là nhà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Này gốc nho Ngài bứng đưa về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từ đất Ai Cập. Chúa đuổi hết mọi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 để mà trồng lên Ngài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nhánh mọc vươn xa. Vươn tới đại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dương chốn xa vời những chồi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non cho mọc đến tận sông dài.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Vườn nho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chính là nhà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Vạn lạy Ngài là Chúa thiên binh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xin hãy quay về. Chúa từ chốn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trời cao cúi nhìn xuống vườn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nho cũ Ngài chăm nom. Xin giữ gìn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cây Chúa đã trồng những chồi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non được Ngài ban sức mạnh.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Vườn nho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chính là nhà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Vậy mà nay Ngài nỡ đang tâm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bỏ hết lũy thành. Khách lui tới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tự do hái và bẻ gãy bao muông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thú gặm tan hoang. Lũ heo rừng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xô phá tan tành khác gì chốn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hoang còn đâu người đoái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Vườn nho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chính là nhà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Nguyện chẳng còn xa Chúa khi nào,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thương ban cho được sống để con tán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tụng Danh Thánh đoàn con dân Chúa phục hồi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cho. Xin chiếu tỏa Nhan Thánh rạng ngời đến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cùng chúng con và thương cứu độ.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Chúa phán: “Thầy là Đường,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là Sự Thật và là Sự Sống. Không ai đến được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Cha mà không qua Thầy”.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27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Vườn nho của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chính là nhà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Israel.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