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THỨ 5 TUẦN 19 THƯỜNG NIÊN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Chúng tôi chẳng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lãng quên mọi kỳ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công Chúa 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THỨ 5 TUẦN 19 THƯỜNG NIÊN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1. Dân manh tâm trêu ngươi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Chúa Trời; Chẳng tuân hành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lệnh Ngài đã ban: như tiên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bối xa lìa, phản bội, thay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đổi lòng tựa bắn lệch cung.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THỨ 5 TUẦN 19 THƯỜNG NIÊN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Chúng tôi chẳng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lãng quên mọi kỳ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công Chúa 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THỨ 5 TUẦN 19 THƯỜNG NIÊN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Trên nơi cao, dân trêu tức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Ngài: Kính ngẫu tượng, làm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Ngài phát ghen, nên nay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nổi bừng nghĩa nộ, nghiêm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khắc loại nhà Is-ra-el.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THỨ 5 TUẦN 19 THƯỜNG NIÊN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Chúng tôi chẳng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lãng quên mọi kỳ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công Chúa 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THỨ 5 TUẦN 19 THƯỜNG NIÊN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3. Trao vinh quang qua tay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kẻ thù, khiến chúng đoạt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hòm bia thánh luôn, bao chê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chán dân Ngài đã chọn, nên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phó mặc họ dưới làn gươm.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THỨ 5 TUẦN 19 THƯỜNG NIÊN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Chúng tôi chẳng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lãng quên mọi kỳ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công Chúa 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