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LỄ SUY TÔN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Chúng ta đừng quên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lãng bao ơn lành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ban, chúng ta đừng quên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lãng bao kỳ công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LỄ SUY TÔN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Hỡi dân tôi hãy nghe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huấn dụ, hãy lắng tai nghe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lời miệng tôi. Tôi sẽ nói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ra những lời ngạn ngữ,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trình bày những bí nhiệm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thời xưa.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LỄ SUY TÔN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Chúng ta đừng quên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lãng bao ơn lành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ban, chúng ta đừng quên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lãng bao kỳ công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LỄ SUY TÔN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Chúa công minh ra tay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đánh phạt, bấy giờ họ trở lại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tìm kiếm Chúa. Họ nhớ tới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chính là thành lũy,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Đấng uy linh Đấng cứu độ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toàn dân.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LỄ SUY TÔN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Chúng ta đừng quên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lãng bao ơn lành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ban, chúng ta đừng quên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lãng bao kỳ công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LỄ SUY TÔN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Thế nhưng rồi trên môi họ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phỉnh phờ, lưỡi sai ngoa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nhiêu điều gian dối. Lòng họ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không giữ được thành tín,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bất trung không giữ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nguyện ước.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LỄ SUY TÔN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Chúng ta đừng quên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lãng bao ơn lành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ban, chúng ta đừng quên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lãng bao kỳ công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LỄ SUY TÔN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4. Chúa nhân từ đã xoá bao lỗi lầm, Chúa âm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thầm quên đi mọi tội xưa. Ngài thương xót đã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không còn giận dữ, lấy ân tình thương bao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bọc chở che.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Alleluia, Alleluia. Lạy Chúa Kitô chúng con xin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thờ lạy Chúa, chúng con chúc tụng Chúa, vì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đã dùng cây Thập Giá cứu chuộc nhân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thế.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77 - LỄ SUY TÔN THÁNH GIÁ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Chúng ta đừng quên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lãng bao ơn lành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ban, chúng ta đừng quên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lãng bao kỳ công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làm.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